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9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8" d="100"/>
          <a:sy n="48" d="100"/>
        </p:scale>
        <p:origin x="1146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F30E7-E9A2-447D-9EE9-3ED848C68000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74E84-21F2-4624-AF08-ED25B9DC2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50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074E84-21F2-4624-AF08-ED25B9DC255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770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4411"/>
            <a:ext cx="9036496" cy="722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884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16632"/>
            <a:ext cx="9396536" cy="6552728"/>
          </a:xfrm>
        </p:spPr>
      </p:pic>
    </p:spTree>
    <p:extLst>
      <p:ext uri="{BB962C8B-B14F-4D97-AF65-F5344CB8AC3E}">
        <p14:creationId xmlns:p14="http://schemas.microsoft.com/office/powerpoint/2010/main" val="8997319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340286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224256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Наши будние дни в детском саду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4437112"/>
          </a:xfrm>
        </p:spPr>
      </p:pic>
    </p:spTree>
    <p:extLst>
      <p:ext uri="{BB962C8B-B14F-4D97-AF65-F5344CB8AC3E}">
        <p14:creationId xmlns:p14="http://schemas.microsoft.com/office/powerpoint/2010/main" val="39344597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454252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320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49" y="28975"/>
            <a:ext cx="2306472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118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5702"/>
          </a:xfrm>
        </p:spPr>
      </p:pic>
    </p:spTree>
    <p:extLst>
      <p:ext uri="{BB962C8B-B14F-4D97-AF65-F5344CB8AC3E}">
        <p14:creationId xmlns:p14="http://schemas.microsoft.com/office/powerpoint/2010/main" val="30856363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8461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1"/>
          </a:xfrm>
        </p:spPr>
      </p:pic>
    </p:spTree>
    <p:extLst>
      <p:ext uri="{BB962C8B-B14F-4D97-AF65-F5344CB8AC3E}">
        <p14:creationId xmlns:p14="http://schemas.microsoft.com/office/powerpoint/2010/main" val="121880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7025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4528" cy="6858000"/>
          </a:xfrm>
        </p:spPr>
      </p:pic>
    </p:spTree>
    <p:extLst>
      <p:ext uri="{BB962C8B-B14F-4D97-AF65-F5344CB8AC3E}">
        <p14:creationId xmlns:p14="http://schemas.microsoft.com/office/powerpoint/2010/main" val="406545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0"/>
            <a:ext cx="6336704" cy="6858000"/>
          </a:xfrm>
        </p:spPr>
      </p:pic>
    </p:spTree>
    <p:extLst>
      <p:ext uri="{BB962C8B-B14F-4D97-AF65-F5344CB8AC3E}">
        <p14:creationId xmlns:p14="http://schemas.microsoft.com/office/powerpoint/2010/main" val="31537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00629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0001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9551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3553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val="16117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1412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Экран (4:3)</PresentationFormat>
  <Paragraphs>2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Calibri</vt:lpstr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будние дни в детском саду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Arman</dc:creator>
  <cp:lastModifiedBy>Arman</cp:lastModifiedBy>
  <cp:revision>1</cp:revision>
  <dcterms:modified xsi:type="dcterms:W3CDTF">2018-03-01T20:01:31Z</dcterms:modified>
</cp:coreProperties>
</file>