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80" r:id="rId2"/>
    <p:sldId id="257" r:id="rId3"/>
    <p:sldId id="259" r:id="rId4"/>
    <p:sldId id="277" r:id="rId5"/>
    <p:sldId id="278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84" r:id="rId18"/>
    <p:sldId id="281" r:id="rId19"/>
    <p:sldId id="283" r:id="rId20"/>
    <p:sldId id="279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3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42187-1A30-4D23-821B-9C460D155DEE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8BCD0-E7AF-431E-AC52-F5C713BA04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715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42187-1A30-4D23-821B-9C460D155DEE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8BCD0-E7AF-431E-AC52-F5C713BA04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3218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42187-1A30-4D23-821B-9C460D155DEE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8BCD0-E7AF-431E-AC52-F5C713BA04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346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42187-1A30-4D23-821B-9C460D155DEE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8BCD0-E7AF-431E-AC52-F5C713BA04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821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42187-1A30-4D23-821B-9C460D155DEE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8BCD0-E7AF-431E-AC52-F5C713BA04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6022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42187-1A30-4D23-821B-9C460D155DEE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8BCD0-E7AF-431E-AC52-F5C713BA04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680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42187-1A30-4D23-821B-9C460D155DEE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8BCD0-E7AF-431E-AC52-F5C713BA04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34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42187-1A30-4D23-821B-9C460D155DEE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8BCD0-E7AF-431E-AC52-F5C713BA04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422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8BCD0-E7AF-431E-AC52-F5C713BA0415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42187-1A30-4D23-821B-9C460D155DEE}" type="datetimeFigureOut">
              <a:rPr lang="ru-RU" smtClean="0"/>
              <a:t>07.11.2017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102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42187-1A30-4D23-821B-9C460D155DEE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8BCD0-E7AF-431E-AC52-F5C713BA04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0474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42187-1A30-4D23-821B-9C460D155DEE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8BCD0-E7AF-431E-AC52-F5C713BA0415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14300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42187-1A30-4D23-821B-9C460D155DEE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8BCD0-E7AF-431E-AC52-F5C713BA04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69987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42187-1A30-4D23-821B-9C460D155DEE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8BCD0-E7AF-431E-AC52-F5C713BA0415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653421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42187-1A30-4D23-821B-9C460D155DEE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8BCD0-E7AF-431E-AC52-F5C713BA04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7225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42187-1A30-4D23-821B-9C460D155DEE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8BCD0-E7AF-431E-AC52-F5C713BA04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9463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42187-1A30-4D23-821B-9C460D155DEE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8BCD0-E7AF-431E-AC52-F5C713BA04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850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42187-1A30-4D23-821B-9C460D155DEE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8D8BCD0-E7AF-431E-AC52-F5C713BA04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615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641EB4E-50AF-44A2-BE1E-99A13F53D45F}"/>
              </a:ext>
            </a:extLst>
          </p:cNvPr>
          <p:cNvSpPr txBox="1"/>
          <p:nvPr/>
        </p:nvSpPr>
        <p:spPr>
          <a:xfrm>
            <a:off x="1494255" y="707091"/>
            <a:ext cx="7898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 құқықтары мен міндеттері</a:t>
            </a:r>
            <a:endParaRPr lang="ru-RU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8" name="Picture 6" descr="http://f.azh.kz/news/015/113/deti.jpg">
            <a:extLst>
              <a:ext uri="{FF2B5EF4-FFF2-40B4-BE49-F238E27FC236}">
                <a16:creationId xmlns:a16="http://schemas.microsoft.com/office/drawing/2014/main" id="{C80AB82F-B252-474F-AD8A-1ADFE7BE41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167" y="2023821"/>
            <a:ext cx="4338734" cy="3064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02B116-5BD6-4351-A331-B4B1067E5FA4}"/>
              </a:ext>
            </a:extLst>
          </p:cNvPr>
          <p:cNvSpPr txBox="1"/>
          <p:nvPr/>
        </p:nvSpPr>
        <p:spPr>
          <a:xfrm>
            <a:off x="2669911" y="1353905"/>
            <a:ext cx="5356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20 - қараша бүкіл әлемдік балаларды қорғау күні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70B715-F37D-411C-B3C9-7B01CA100A10}"/>
              </a:ext>
            </a:extLst>
          </p:cNvPr>
          <p:cNvSpPr txBox="1"/>
          <p:nvPr/>
        </p:nvSpPr>
        <p:spPr>
          <a:xfrm>
            <a:off x="3597941" y="37175"/>
            <a:ext cx="2476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Белағаш орта мектебі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2C503B-3EF9-4D3D-B4C2-B3163A8DA1DA}"/>
              </a:ext>
            </a:extLst>
          </p:cNvPr>
          <p:cNvSpPr txBox="1"/>
          <p:nvPr/>
        </p:nvSpPr>
        <p:spPr>
          <a:xfrm>
            <a:off x="877133" y="5504095"/>
            <a:ext cx="7531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Дайындаған бастауыш сынып мұғалімі: Қабжан Қанзия Егізбайқызы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200" name="Picture 8" descr="http://shkola44vrn.ucoz.ru/lager/s1.jpg">
            <a:extLst>
              <a:ext uri="{FF2B5EF4-FFF2-40B4-BE49-F238E27FC236}">
                <a16:creationId xmlns:a16="http://schemas.microsoft.com/office/drawing/2014/main" id="{187D55E7-F1A6-410A-934B-2CF51E5BC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9769"/>
            <a:ext cx="1331000" cy="1243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http://phishka.ru/uploads/posts/2016-11/thumbs/1479671706_drebenka.jpg">
            <a:extLst>
              <a:ext uri="{FF2B5EF4-FFF2-40B4-BE49-F238E27FC236}">
                <a16:creationId xmlns:a16="http://schemas.microsoft.com/office/drawing/2014/main" id="{4E2827B0-B163-4650-9F3A-7DBF49A21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8918" y="3018271"/>
            <a:ext cx="2529227" cy="175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1552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A93D57C-E581-45F7-BB71-21A8A66EE7FC}"/>
              </a:ext>
            </a:extLst>
          </p:cNvPr>
          <p:cNvSpPr/>
          <p:nvPr/>
        </p:nvSpPr>
        <p:spPr>
          <a:xfrm>
            <a:off x="1749178" y="1137830"/>
            <a:ext cx="6096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білімдерін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тереңдету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заң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алдындағы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жауапкершілікті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ұйымшылдық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тәртіптіліктің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тиімді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жолдарын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таба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білуге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баулу,саяси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сауаттылыққа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баулу;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құқықтарын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қорғай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білуге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үйрету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бойында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демократиялық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көзқарас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нормативтік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актілерді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орындай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білуге,құрметтей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білуге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үйрету,адамгершілік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елжандылыққа,құқықтық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сауаттылыққа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тәрбиелеу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ойлау,тыңдау,өз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ойларынеркін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жеткізе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мәдениетін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дамыту,шығармашылық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қабілеттерін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шыңдау</a:t>
            </a:r>
            <a:r>
              <a:rPr lang="ru-RU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AAB46E-4BD7-4A56-A1AD-57A5AF4C51F5}"/>
              </a:ext>
            </a:extLst>
          </p:cNvPr>
          <p:cNvSpPr txBox="1"/>
          <p:nvPr/>
        </p:nvSpPr>
        <p:spPr>
          <a:xfrm>
            <a:off x="1039090" y="395569"/>
            <a:ext cx="228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Мақсаты:</a:t>
            </a:r>
            <a:endParaRPr lang="ru-RU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http://bilimdiler.kz/uploads/posts/2015-12/1450715738_adebiet.jpg">
            <a:extLst>
              <a:ext uri="{FF2B5EF4-FFF2-40B4-BE49-F238E27FC236}">
                <a16:creationId xmlns:a16="http://schemas.microsoft.com/office/drawing/2014/main" id="{7E7DF7AC-2FB0-4735-A68F-947FEC960A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6" t="4904" r="4503" b="8240"/>
          <a:stretch/>
        </p:blipFill>
        <p:spPr bwMode="auto">
          <a:xfrm rot="178582">
            <a:off x="6895321" y="4945225"/>
            <a:ext cx="1579329" cy="1567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0728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5232B0C-850B-4E65-ACA2-CA09AC93863A}"/>
              </a:ext>
            </a:extLst>
          </p:cNvPr>
          <p:cNvSpPr/>
          <p:nvPr/>
        </p:nvSpPr>
        <p:spPr>
          <a:xfrm>
            <a:off x="806335" y="1108102"/>
            <a:ext cx="899437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8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8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бөлім</a:t>
            </a:r>
            <a:r>
              <a:rPr lang="ru-RU" sz="28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«Бала </a:t>
            </a:r>
            <a:r>
              <a:rPr lang="ru-RU" sz="28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құқығы</a:t>
            </a:r>
            <a:r>
              <a:rPr lang="ru-RU" sz="28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асыл</a:t>
            </a:r>
            <a:r>
              <a:rPr lang="ru-RU" sz="28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қазына</a:t>
            </a:r>
            <a:r>
              <a:rPr lang="ru-RU" sz="28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  <a:p>
            <a:endParaRPr lang="ru-RU" sz="2800" b="1" i="0" dirty="0"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ІІ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Құқық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әділет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парасат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жолы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2800" b="1" i="0" dirty="0"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8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ІІІ </a:t>
            </a:r>
            <a:r>
              <a:rPr lang="ru-RU" sz="28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бөлім</a:t>
            </a:r>
            <a:r>
              <a:rPr lang="ru-RU" sz="28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8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sz="28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сауаттылық</a:t>
            </a:r>
            <a:r>
              <a:rPr lang="ru-RU" sz="28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заман</a:t>
            </a:r>
            <a:r>
              <a:rPr lang="ru-RU" sz="28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талабы</a:t>
            </a:r>
            <a:r>
              <a:rPr lang="ru-RU" sz="28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endParaRPr lang="ru-RU" sz="2800" b="1" i="0" dirty="0"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8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ІҮ </a:t>
            </a:r>
            <a:r>
              <a:rPr lang="ru-RU" sz="28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бөлім</a:t>
            </a:r>
            <a:r>
              <a:rPr lang="ru-RU" sz="28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Сандар</a:t>
            </a:r>
            <a:r>
              <a:rPr lang="ru-RU" sz="28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сөйлейді</a:t>
            </a:r>
            <a:r>
              <a:rPr lang="ru-RU" sz="28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0242" name="Picture 2" descr="http://du-zasl5.minsk.edu.by/ru/sm_full.aspx?guid=3203">
            <a:extLst>
              <a:ext uri="{FF2B5EF4-FFF2-40B4-BE49-F238E27FC236}">
                <a16:creationId xmlns:a16="http://schemas.microsoft.com/office/drawing/2014/main" id="{34870320-4232-4838-86F2-24183BC227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8098" y="3432359"/>
            <a:ext cx="3301093" cy="316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7933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alentina66.ucoz.ru/kartinki/1307333399_gerb.jpg">
            <a:extLst>
              <a:ext uri="{FF2B5EF4-FFF2-40B4-BE49-F238E27FC236}">
                <a16:creationId xmlns:a16="http://schemas.microsoft.com/office/drawing/2014/main" id="{75C9DB7A-DC32-4591-B3E6-DC42CB0D6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748" y="4068146"/>
            <a:ext cx="5620504" cy="2311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CA5BADC-52D5-47E2-8DD0-ECAD2FB637A0}"/>
              </a:ext>
            </a:extLst>
          </p:cNvPr>
          <p:cNvSpPr txBox="1"/>
          <p:nvPr/>
        </p:nvSpPr>
        <p:spPr>
          <a:xfrm>
            <a:off x="2731156" y="2576096"/>
            <a:ext cx="6101222" cy="24929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Әрдайым туыстық мақтаныш болсын,</a:t>
            </a:r>
          </a:p>
          <a:p>
            <a:r>
              <a:rPr lang="kk-KZ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Біздің достық,татулық,тыныштық</a:t>
            </a:r>
          </a:p>
          <a:p>
            <a:r>
              <a:rPr lang="kk-KZ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біздің мақтаныш байлығымыз,</a:t>
            </a:r>
          </a:p>
          <a:p>
            <a:r>
              <a:rPr lang="kk-KZ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 қашан сен бізге осындай қажетсің!</a:t>
            </a:r>
          </a:p>
          <a:p>
            <a:endParaRPr lang="kk-KZ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dirty="0"/>
          </a:p>
          <a:p>
            <a:endParaRPr lang="ru-RU" dirty="0"/>
          </a:p>
        </p:txBody>
      </p:sp>
      <p:pic>
        <p:nvPicPr>
          <p:cNvPr id="1028" name="Picture 4" descr="http://today.kz/static/uploads/media/pages/2012/12/219957.jpg">
            <a:extLst>
              <a:ext uri="{FF2B5EF4-FFF2-40B4-BE49-F238E27FC236}">
                <a16:creationId xmlns:a16="http://schemas.microsoft.com/office/drawing/2014/main" id="{7EDDD97D-B221-4825-9885-C2B78A71D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18" y="89136"/>
            <a:ext cx="3319161" cy="2352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nao.kz/media/img/blogs/55e537cdb7cd1.jpg">
            <a:extLst>
              <a:ext uri="{FF2B5EF4-FFF2-40B4-BE49-F238E27FC236}">
                <a16:creationId xmlns:a16="http://schemas.microsoft.com/office/drawing/2014/main" id="{973E3D5E-DE22-4439-A7A2-9EE6F7AB6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975" y="148201"/>
            <a:ext cx="4404632" cy="223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zhanaozen.gov.kz/media/uploads/694-i.jpg">
            <a:extLst>
              <a:ext uri="{FF2B5EF4-FFF2-40B4-BE49-F238E27FC236}">
                <a16:creationId xmlns:a16="http://schemas.microsoft.com/office/drawing/2014/main" id="{46A633D8-5AF5-4136-9C7F-872CA2F8E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18" y="4362501"/>
            <a:ext cx="2988712" cy="168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6249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hameleons.com/uploads/posts/2011-09/1316587082_bezimeni-3.jpg">
            <a:extLst>
              <a:ext uri="{FF2B5EF4-FFF2-40B4-BE49-F238E27FC236}">
                <a16:creationId xmlns:a16="http://schemas.microsoft.com/office/drawing/2014/main" id="{B944A189-65EC-43CA-9C07-3358982480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991461" cy="6778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7633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CF0C2BA-EB41-486E-BB49-AF3D719011AC}"/>
              </a:ext>
            </a:extLst>
          </p:cNvPr>
          <p:cNvSpPr/>
          <p:nvPr/>
        </p:nvSpPr>
        <p:spPr>
          <a:xfrm>
            <a:off x="1399592" y="438539"/>
            <a:ext cx="774440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4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бөлім</a:t>
            </a:r>
            <a:r>
              <a:rPr lang="ru-RU" sz="24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«Бала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құқығы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асыл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қазына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8-бап .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денсаулығын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сақтауға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құқығы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бар.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9-бап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бала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туған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сәтінен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бастап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аты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әкесінің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аты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тегі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ұлты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азаматтығы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болуына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құқылы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10-бап.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сүруге,жеке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басының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бостандығына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қадір-қасиетіне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өміріне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сұғылмауға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құқығы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бар.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11-бап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сөз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ар-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ождан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бостандығына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ақпаратқа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өмірге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араласуға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құқығы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бар.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15-бап.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алуға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құқығы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бар.</a:t>
            </a:r>
          </a:p>
        </p:txBody>
      </p:sp>
      <p:pic>
        <p:nvPicPr>
          <p:cNvPr id="13314" name="Picture 2" descr="http://img0.liveinternet.ru/images/attach/c/8/104/998/104998646_5111852_97174069_0_21742_8e57768b_L.gif">
            <a:extLst>
              <a:ext uri="{FF2B5EF4-FFF2-40B4-BE49-F238E27FC236}">
                <a16:creationId xmlns:a16="http://schemas.microsoft.com/office/drawing/2014/main" id="{A82EAF40-DD19-4EFB-A4BD-E12D939780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405" y="3778607"/>
            <a:ext cx="3219450" cy="277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://detskiisad9-mdou.narod.ru/_nw/0/09740718.jpg">
            <a:extLst>
              <a:ext uri="{FF2B5EF4-FFF2-40B4-BE49-F238E27FC236}">
                <a16:creationId xmlns:a16="http://schemas.microsoft.com/office/drawing/2014/main" id="{43BD88D9-2D83-4997-9D7B-FEA6352B4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7162" y="5066523"/>
            <a:ext cx="3083243" cy="1791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2676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A9554CB-3379-42C7-B8E7-6BA813C62D3A}"/>
              </a:ext>
            </a:extLst>
          </p:cNvPr>
          <p:cNvSpPr/>
          <p:nvPr/>
        </p:nvSpPr>
        <p:spPr>
          <a:xfrm>
            <a:off x="2258291" y="800531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ІІ </a:t>
            </a:r>
            <a:r>
              <a:rPr lang="ru-RU" sz="24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бөлім</a:t>
            </a:r>
            <a:r>
              <a:rPr lang="ru-RU" sz="24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Құқық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әділет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парасат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  <a:p>
            <a:endParaRPr lang="ru-RU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1.Конституция-ерікті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елдің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құқы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2400" b="0" i="0" dirty="0"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2.Құқық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әлемінен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көрініс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sz="2400" b="0" i="0" dirty="0"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3.Ұлылардан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қалған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асыл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сөз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Жағдаяттарға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сұрақтар</a:t>
            </a: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40" name="Picture 4" descr="http://cvusdrecycles.org/wp-content/uploads/2014/10/shutterstock_10782946-cultural-diversity-illust-no-graph.jpg">
            <a:extLst>
              <a:ext uri="{FF2B5EF4-FFF2-40B4-BE49-F238E27FC236}">
                <a16:creationId xmlns:a16="http://schemas.microsoft.com/office/drawing/2014/main" id="{243C73F9-A4C8-4C06-8496-B76F0BC86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179" y="3955558"/>
            <a:ext cx="2817813" cy="281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6595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9CA0063-59D9-4C60-8FE6-00BBC473A265}"/>
              </a:ext>
            </a:extLst>
          </p:cNvPr>
          <p:cNvSpPr/>
          <p:nvPr/>
        </p:nvSpPr>
        <p:spPr>
          <a:xfrm>
            <a:off x="495369" y="243512"/>
            <a:ext cx="8975201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бетіндегі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тәртіп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орнату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заңды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шөлге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жауған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жаңбырдай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қайырымды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r"/>
            <a:r>
              <a:rPr lang="ru-RU" sz="24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385-Хадис(</a:t>
            </a:r>
            <a:r>
              <a:rPr lang="ru-RU" sz="24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Мұхаммед</a:t>
            </a:r>
            <a:r>
              <a:rPr lang="ru-RU" sz="24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Пайғамбар</a:t>
            </a:r>
            <a:r>
              <a:rPr lang="ru-RU" sz="24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Заң-жер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бетіндегі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құдай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жасаған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нәрселердің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ішіндегі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қасиеттісі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                                          </a:t>
            </a:r>
            <a:r>
              <a:rPr lang="ru-RU" sz="24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И.Кант</a:t>
            </a:r>
            <a:r>
              <a:rPr lang="ru-RU" sz="24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халқы-ең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бейбіт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халықтардың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бірі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r>
              <a:rPr lang="ru-RU" sz="24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Шоқан</a:t>
            </a:r>
            <a:r>
              <a:rPr lang="ru-RU" sz="24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Уәлиханов</a:t>
            </a:r>
            <a:r>
              <a:rPr lang="ru-RU" sz="24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заманның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рәсімі,өз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салты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бар.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Біздің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замандағы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салт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әркім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құқына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таласу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Жылау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салты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артта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қалды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r"/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Әлихан</a:t>
            </a:r>
            <a:r>
              <a:rPr lang="ru-RU" sz="24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Бөкейхан</a:t>
            </a:r>
            <a:r>
              <a:rPr lang="ru-RU" sz="24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Ата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Заң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әркімнің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бойтұмары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қағидасы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мүлтіксіз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орындалғанда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ортақ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мақсатқа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жеткіземіз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r"/>
            <a:r>
              <a:rPr lang="ru-RU" sz="24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Нұрсұлтан</a:t>
            </a:r>
            <a:r>
              <a:rPr lang="ru-RU" sz="24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Назарбаев.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Заң-мемлекеттің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тоғыз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қабат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тор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көзді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сауыты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r"/>
            <a:r>
              <a:rPr lang="ru-RU" sz="24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Шерхан</a:t>
            </a:r>
            <a:r>
              <a:rPr lang="ru-RU" sz="24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Мұртаза</a:t>
            </a:r>
            <a:r>
              <a:rPr lang="ru-RU" sz="24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Әділ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заң-аспан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тірегі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r"/>
            <a:r>
              <a:rPr lang="ru-RU" sz="24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Жүсіп</a:t>
            </a:r>
            <a:r>
              <a:rPr lang="ru-RU" sz="24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Баласағұн</a:t>
            </a:r>
            <a:r>
              <a:rPr lang="ru-RU" sz="24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784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AC62B96-CA6B-48AD-9C94-28BAE5D25B4F}"/>
              </a:ext>
            </a:extLst>
          </p:cNvPr>
          <p:cNvSpPr/>
          <p:nvPr/>
        </p:nvSpPr>
        <p:spPr>
          <a:xfrm>
            <a:off x="1679171" y="1172062"/>
            <a:ext cx="7248698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14 </a:t>
            </a:r>
            <a:r>
              <a:rPr lang="ru-RU" sz="2400" b="1" i="1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жасар</a:t>
            </a:r>
            <a: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Болат</a:t>
            </a:r>
            <a: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үйінде</a:t>
            </a:r>
            <a: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сыныптастарымен</a:t>
            </a:r>
            <a: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туған</a:t>
            </a:r>
            <a: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күнін</a:t>
            </a:r>
            <a: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атап</a:t>
            </a:r>
            <a: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отырғанда</a:t>
            </a:r>
            <a: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масаң</a:t>
            </a:r>
            <a: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күйінде</a:t>
            </a:r>
            <a: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әкесі</a:t>
            </a:r>
            <a: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келіп</a:t>
            </a:r>
            <a: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жолдастарының</a:t>
            </a:r>
            <a: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көзінше</a:t>
            </a:r>
            <a: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балағаттап,ұрып-соға</a:t>
            </a:r>
            <a: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бастайды.Осы</a:t>
            </a:r>
            <a: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Болат</a:t>
            </a:r>
            <a: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b="1" i="1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істерін</a:t>
            </a:r>
            <a: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білмей</a:t>
            </a:r>
            <a: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әкесін</a:t>
            </a:r>
            <a: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итеріп</a:t>
            </a:r>
            <a: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жібереді</a:t>
            </a:r>
            <a: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i="1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Әкесі</a:t>
            </a:r>
            <a: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тәлтіректеп</a:t>
            </a:r>
            <a: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барып</a:t>
            </a:r>
            <a: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басын</a:t>
            </a:r>
            <a: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пешке </a:t>
            </a:r>
            <a:r>
              <a:rPr lang="ru-RU" sz="2400" b="1" i="1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ұрып</a:t>
            </a:r>
            <a: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құлап</a:t>
            </a:r>
            <a: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түсіп</a:t>
            </a:r>
            <a: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қайтыс</a:t>
            </a:r>
            <a: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.( </a:t>
            </a:r>
            <a:r>
              <a:rPr lang="ru-RU" sz="2400" b="1" i="1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Жағдай</a:t>
            </a:r>
            <a: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сарапқа</a:t>
            </a:r>
            <a: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салынады</a:t>
            </a:r>
            <a:r>
              <a:rPr lang="ru-RU" sz="24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br>
              <a:rPr lang="ru-RU" dirty="0"/>
            </a:br>
            <a:endParaRPr lang="ru-RU" dirty="0"/>
          </a:p>
        </p:txBody>
      </p:sp>
      <p:pic>
        <p:nvPicPr>
          <p:cNvPr id="15362" name="Picture 2" descr="http://gigabaza.ru/images/86/170558/75139b88.png">
            <a:extLst>
              <a:ext uri="{FF2B5EF4-FFF2-40B4-BE49-F238E27FC236}">
                <a16:creationId xmlns:a16="http://schemas.microsoft.com/office/drawing/2014/main" id="{9EAB01A2-36EB-42F4-9740-C41387B379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583" y="3615432"/>
            <a:ext cx="2646298" cy="2449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657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BF87343-E92F-441C-A053-836236887907}"/>
              </a:ext>
            </a:extLst>
          </p:cNvPr>
          <p:cNvSpPr/>
          <p:nvPr/>
        </p:nvSpPr>
        <p:spPr>
          <a:xfrm>
            <a:off x="2615738" y="1682986"/>
            <a:ext cx="680258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Тәрбиелі-тәртіптің</a:t>
            </a:r>
            <a:r>
              <a:rPr lang="ru-RU" sz="4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құлы</a:t>
            </a:r>
            <a:r>
              <a:rPr lang="ru-RU" sz="4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Тәртіп</a:t>
            </a:r>
            <a:r>
              <a:rPr lang="ru-RU" sz="4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елдің-құлы</a:t>
            </a:r>
            <a:r>
              <a:rPr lang="ru-RU" sz="4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   </a:t>
            </a:r>
          </a:p>
          <a:p>
            <a:pPr algn="r"/>
            <a:endParaRPr lang="ru-RU" sz="4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3600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600" b="0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Бауыржан</a:t>
            </a:r>
            <a:r>
              <a:rPr lang="ru-RU" sz="3600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0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Момышұлы</a:t>
            </a:r>
            <a:r>
              <a:rPr lang="ru-RU" sz="3600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://besik.kz/wp-content/uploads/2012/10/Momishuli-233x300.jpg">
            <a:extLst>
              <a:ext uri="{FF2B5EF4-FFF2-40B4-BE49-F238E27FC236}">
                <a16:creationId xmlns:a16="http://schemas.microsoft.com/office/drawing/2014/main" id="{4636CD2F-AB28-4EF0-B0AE-4E87DDC302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032" y="330070"/>
            <a:ext cx="221932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80407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BADF4F2-2BC2-4B38-91AC-38D64960FFAA}"/>
              </a:ext>
            </a:extLst>
          </p:cNvPr>
          <p:cNvSpPr/>
          <p:nvPr/>
        </p:nvSpPr>
        <p:spPr>
          <a:xfrm>
            <a:off x="1558213" y="517849"/>
            <a:ext cx="746449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ІІІ </a:t>
            </a:r>
            <a:r>
              <a:rPr lang="ru-RU" sz="24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бөлім</a:t>
            </a:r>
            <a:r>
              <a:rPr lang="ru-RU" sz="24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сауаттылық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заман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талабы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  <a:p>
            <a:pPr marL="457200" indent="-457200">
              <a:buAutoNum type="arabicPeriod"/>
            </a:pP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Құқық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не? (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шығарған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бекіткен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тәртіп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ережелерінің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жиынтығы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Адам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бостандықтары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Декларацияны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ұйым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қабылдады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br>
              <a:rPr lang="ru-RU" dirty="0"/>
            </a:br>
            <a:endParaRPr lang="ru-RU" dirty="0"/>
          </a:p>
        </p:txBody>
      </p:sp>
      <p:pic>
        <p:nvPicPr>
          <p:cNvPr id="16388" name="Picture 4" descr="http://ds114.ucoz.ru/den_pravovoj_pomoshhi_detjam.jpg">
            <a:extLst>
              <a:ext uri="{FF2B5EF4-FFF2-40B4-BE49-F238E27FC236}">
                <a16:creationId xmlns:a16="http://schemas.microsoft.com/office/drawing/2014/main" id="{C727292C-7D5C-4D58-8729-FDAC07EC1B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280" y="4016829"/>
            <a:ext cx="3097763" cy="2323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39304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4453BC6-A470-41E4-8E42-EAA13FFEA5FC}"/>
              </a:ext>
            </a:extLst>
          </p:cNvPr>
          <p:cNvSpPr/>
          <p:nvPr/>
        </p:nvSpPr>
        <p:spPr>
          <a:xfrm>
            <a:off x="1604356" y="1102744"/>
            <a:ext cx="746482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3.БҰҰ-ның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не?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Әлемде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бейбітшілікті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сақтау,адам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бостандықтарын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400" b="1" i="0" dirty="0"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4.Бала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құқығы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Конвенцияға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Президенті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қай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қойды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400" b="1" i="0" dirty="0"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5.Қазақстан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Республикациясының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азаматтары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алуға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міндетті</a:t>
            </a:r>
            <a:endParaRPr lang="ru-RU" sz="2400" b="1" i="0" dirty="0"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ru-RU" dirty="0"/>
            </a:br>
            <a:endParaRPr lang="ru-RU" dirty="0"/>
          </a:p>
        </p:txBody>
      </p:sp>
      <p:pic>
        <p:nvPicPr>
          <p:cNvPr id="17410" name="Picture 2" descr="http://planetadetstva.net/wp-content/uploads/2013/11/proekt-dlya-vospitatelej-i-roditelej-prava-rebenka-v-seme-276x300.jpg">
            <a:extLst>
              <a:ext uri="{FF2B5EF4-FFF2-40B4-BE49-F238E27FC236}">
                <a16:creationId xmlns:a16="http://schemas.microsoft.com/office/drawing/2014/main" id="{48DF4445-3C94-49D8-9B79-9B37C20C21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7771" y="4382056"/>
            <a:ext cx="2036017" cy="2213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01060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58A8FED-9607-4915-9208-5ABF6BD9B498}"/>
              </a:ext>
            </a:extLst>
          </p:cNvPr>
          <p:cNvSpPr/>
          <p:nvPr/>
        </p:nvSpPr>
        <p:spPr>
          <a:xfrm>
            <a:off x="1014152" y="689925"/>
            <a:ext cx="799684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6.Қазақстанның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азаматының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басты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құқығын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ата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7.Қазақстан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Республикасындағы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заң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қашан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қабылданды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8.Заң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бала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кімді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атайды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9.Бала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құқығы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Конвенция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қашан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қабылданды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10.Әлемде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алғаш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конституция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қай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елде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жазылған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? 11.Адамның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ешкім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сұғуға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болмайтын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құқығы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не?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b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7623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5DD9B72-32F1-475A-B5B7-545292FAB4F8}"/>
              </a:ext>
            </a:extLst>
          </p:cNvPr>
          <p:cNvSpPr/>
          <p:nvPr/>
        </p:nvSpPr>
        <p:spPr>
          <a:xfrm>
            <a:off x="1352202" y="725854"/>
            <a:ext cx="7467601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12.Қылмыстық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жауапкершілікке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тартылатын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жас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шамасы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13.Адам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құқығының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жалпыға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бірдей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декларациясы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қашан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қабылданды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14.Қай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жастан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бастап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жөспірімдер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дің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еңбекке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араласуға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құқығы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бар?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15.Қазақстандағы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қымбат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қазына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29959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CB814C7-77C5-4A77-B61B-6DCCF74D10F7}"/>
              </a:ext>
            </a:extLst>
          </p:cNvPr>
          <p:cNvSpPr/>
          <p:nvPr/>
        </p:nvSpPr>
        <p:spPr>
          <a:xfrm>
            <a:off x="1313410" y="1000175"/>
            <a:ext cx="793034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16. «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Жеті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жарғы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заң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жинағының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авторы .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17.Қазақстан БҰҰ-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ға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қашан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мүше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18.Өз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тағдырыңды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өзің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шешудің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тарихи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19.Отанға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сүйіспеншілік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20.Баланың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құқығы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заң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неше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тарау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неше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баптан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тұрады</a:t>
            </a:r>
            <a:r>
              <a:rPr lang="ru-RU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br>
              <a:rPr lang="ru-RU" b="1" dirty="0"/>
            </a:b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0554474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C318111-5257-4896-9200-2E1C6DC82457}"/>
              </a:ext>
            </a:extLst>
          </p:cNvPr>
          <p:cNvSpPr/>
          <p:nvPr/>
        </p:nvSpPr>
        <p:spPr>
          <a:xfrm>
            <a:off x="1945178" y="742202"/>
            <a:ext cx="560277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ІҮ </a:t>
            </a:r>
            <a:r>
              <a:rPr lang="ru-RU" sz="48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бөлім</a:t>
            </a:r>
            <a:r>
              <a:rPr lang="ru-RU" sz="48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ru-RU" sz="4800" b="1" i="0" dirty="0"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8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8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Сандар</a:t>
            </a:r>
            <a:r>
              <a:rPr lang="ru-RU" sz="48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сөйлейді</a:t>
            </a:r>
            <a:r>
              <a:rPr lang="ru-RU" sz="48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endParaRPr lang="ru-RU" sz="4800" b="1" i="0" dirty="0"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4800" b="1" i="0" dirty="0"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i="0" dirty="0"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5338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www.metod-kopilka.ru/images/doc/18/12569/img18.jpg">
            <a:extLst>
              <a:ext uri="{FF2B5EF4-FFF2-40B4-BE49-F238E27FC236}">
                <a16:creationId xmlns:a16="http://schemas.microsoft.com/office/drawing/2014/main" id="{BE6262E7-42A4-45E5-8CEA-F1998EF6AA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55292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виток: горизонтальный 2">
            <a:extLst>
              <a:ext uri="{FF2B5EF4-FFF2-40B4-BE49-F238E27FC236}">
                <a16:creationId xmlns:a16="http://schemas.microsoft.com/office/drawing/2014/main" id="{972FF58E-7D86-4CDE-888E-CDEF1A536466}"/>
              </a:ext>
            </a:extLst>
          </p:cNvPr>
          <p:cNvSpPr/>
          <p:nvPr/>
        </p:nvSpPr>
        <p:spPr>
          <a:xfrm rot="747090">
            <a:off x="4216635" y="1193931"/>
            <a:ext cx="2564467" cy="1859943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1.ҮІ </a:t>
            </a:r>
          </a:p>
        </p:txBody>
      </p:sp>
      <p:sp>
        <p:nvSpPr>
          <p:cNvPr id="4" name="Свиток: горизонтальный 3">
            <a:extLst>
              <a:ext uri="{FF2B5EF4-FFF2-40B4-BE49-F238E27FC236}">
                <a16:creationId xmlns:a16="http://schemas.microsoft.com/office/drawing/2014/main" id="{152FBF9D-7FE6-4EDE-93E1-41903BBDB56A}"/>
              </a:ext>
            </a:extLst>
          </p:cNvPr>
          <p:cNvSpPr/>
          <p:nvPr/>
        </p:nvSpPr>
        <p:spPr>
          <a:xfrm rot="747090">
            <a:off x="7854916" y="3148808"/>
            <a:ext cx="2564467" cy="1859943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sz="6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10.ХІІ </a:t>
            </a:r>
          </a:p>
          <a:p>
            <a:pPr lvl="0"/>
            <a:endParaRPr lang="ru-RU" sz="6600" dirty="0">
              <a:solidFill>
                <a:srgbClr val="FF0000"/>
              </a:solidFill>
            </a:endParaRPr>
          </a:p>
        </p:txBody>
      </p:sp>
      <p:sp>
        <p:nvSpPr>
          <p:cNvPr id="5" name="Свиток: горизонтальный 4">
            <a:extLst>
              <a:ext uri="{FF2B5EF4-FFF2-40B4-BE49-F238E27FC236}">
                <a16:creationId xmlns:a16="http://schemas.microsoft.com/office/drawing/2014/main" id="{925D1B5F-AC15-4567-A6DE-788BC17A646E}"/>
              </a:ext>
            </a:extLst>
          </p:cNvPr>
          <p:cNvSpPr/>
          <p:nvPr/>
        </p:nvSpPr>
        <p:spPr>
          <a:xfrm rot="747090">
            <a:off x="4773737" y="3179624"/>
            <a:ext cx="2779817" cy="1859943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1948 10 ХІІ</a:t>
            </a:r>
          </a:p>
        </p:txBody>
      </p:sp>
      <p:sp>
        <p:nvSpPr>
          <p:cNvPr id="6" name="Свиток: горизонтальный 5">
            <a:extLst>
              <a:ext uri="{FF2B5EF4-FFF2-40B4-BE49-F238E27FC236}">
                <a16:creationId xmlns:a16="http://schemas.microsoft.com/office/drawing/2014/main" id="{01C27B90-F95E-47C1-8B8A-85AD0A8EAC88}"/>
              </a:ext>
            </a:extLst>
          </p:cNvPr>
          <p:cNvSpPr/>
          <p:nvPr/>
        </p:nvSpPr>
        <p:spPr>
          <a:xfrm rot="747090">
            <a:off x="7546156" y="1193932"/>
            <a:ext cx="2564467" cy="1859943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20.ХІ </a:t>
            </a:r>
          </a:p>
          <a:p>
            <a:pPr lvl="0"/>
            <a:endParaRPr lang="ru-RU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1658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www.metod-kopilka.ru/images/doc/18/12569/img18.jpg">
            <a:extLst>
              <a:ext uri="{FF2B5EF4-FFF2-40B4-BE49-F238E27FC236}">
                <a16:creationId xmlns:a16="http://schemas.microsoft.com/office/drawing/2014/main" id="{BE6262E7-42A4-45E5-8CEA-F1998EF6AA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55292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8145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www.metod-kopilka.ru/images/doc/18/12569/img18.jpg">
            <a:extLst>
              <a:ext uri="{FF2B5EF4-FFF2-40B4-BE49-F238E27FC236}">
                <a16:creationId xmlns:a16="http://schemas.microsoft.com/office/drawing/2014/main" id="{BE6262E7-42A4-45E5-8CEA-F1998EF6AA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55292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1DAA902-5D77-4130-B228-7F8814CA2EBC}"/>
              </a:ext>
            </a:extLst>
          </p:cNvPr>
          <p:cNvSpPr/>
          <p:nvPr/>
        </p:nvSpPr>
        <p:spPr>
          <a:xfrm>
            <a:off x="4972682" y="1419244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1993</a:t>
            </a:r>
            <a:endParaRPr lang="ru-RU" dirty="0"/>
          </a:p>
        </p:txBody>
      </p:sp>
      <p:sp>
        <p:nvSpPr>
          <p:cNvPr id="3" name="Свиток: горизонтальный 2">
            <a:extLst>
              <a:ext uri="{FF2B5EF4-FFF2-40B4-BE49-F238E27FC236}">
                <a16:creationId xmlns:a16="http://schemas.microsoft.com/office/drawing/2014/main" id="{6B84B319-7B78-4D66-A181-2D3795E05D1E}"/>
              </a:ext>
            </a:extLst>
          </p:cNvPr>
          <p:cNvSpPr/>
          <p:nvPr/>
        </p:nvSpPr>
        <p:spPr>
          <a:xfrm rot="747090">
            <a:off x="4216635" y="1193931"/>
            <a:ext cx="2564467" cy="1859943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1993</a:t>
            </a:r>
            <a:endParaRPr lang="ru-RU" sz="6600" dirty="0">
              <a:solidFill>
                <a:srgbClr val="FF0000"/>
              </a:solidFill>
            </a:endParaRPr>
          </a:p>
        </p:txBody>
      </p:sp>
      <p:sp>
        <p:nvSpPr>
          <p:cNvPr id="5" name="Свиток: горизонтальный 4">
            <a:extLst>
              <a:ext uri="{FF2B5EF4-FFF2-40B4-BE49-F238E27FC236}">
                <a16:creationId xmlns:a16="http://schemas.microsoft.com/office/drawing/2014/main" id="{9659C915-A038-4305-ADDF-4ABA24C4BB61}"/>
              </a:ext>
            </a:extLst>
          </p:cNvPr>
          <p:cNvSpPr/>
          <p:nvPr/>
        </p:nvSpPr>
        <p:spPr>
          <a:xfrm rot="747090">
            <a:off x="7660875" y="1193932"/>
            <a:ext cx="2564467" cy="1859943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20ХІ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6" name="Свиток: горизонтальный 5">
            <a:extLst>
              <a:ext uri="{FF2B5EF4-FFF2-40B4-BE49-F238E27FC236}">
                <a16:creationId xmlns:a16="http://schemas.microsoft.com/office/drawing/2014/main" id="{F9F3F7DD-DEFC-4D70-AE88-59B41A5EEDFD}"/>
              </a:ext>
            </a:extLst>
          </p:cNvPr>
          <p:cNvSpPr/>
          <p:nvPr/>
        </p:nvSpPr>
        <p:spPr>
          <a:xfrm rot="747090">
            <a:off x="4871835" y="3216694"/>
            <a:ext cx="2564467" cy="1859943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1995 30</a:t>
            </a:r>
          </a:p>
        </p:txBody>
      </p:sp>
      <p:sp>
        <p:nvSpPr>
          <p:cNvPr id="9" name="Свиток: горизонтальный 8">
            <a:extLst>
              <a:ext uri="{FF2B5EF4-FFF2-40B4-BE49-F238E27FC236}">
                <a16:creationId xmlns:a16="http://schemas.microsoft.com/office/drawing/2014/main" id="{A5F68DF6-3CD1-4399-8708-F009F87709EE}"/>
              </a:ext>
            </a:extLst>
          </p:cNvPr>
          <p:cNvSpPr/>
          <p:nvPr/>
        </p:nvSpPr>
        <p:spPr>
          <a:xfrm rot="747090">
            <a:off x="8199938" y="3389878"/>
            <a:ext cx="2564467" cy="1859943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ҮІІІ 1994</a:t>
            </a:r>
          </a:p>
        </p:txBody>
      </p:sp>
      <p:sp>
        <p:nvSpPr>
          <p:cNvPr id="10" name="Свиток: горизонтальный 9">
            <a:extLst>
              <a:ext uri="{FF2B5EF4-FFF2-40B4-BE49-F238E27FC236}">
                <a16:creationId xmlns:a16="http://schemas.microsoft.com/office/drawing/2014/main" id="{56C1C4F1-8287-44C4-B151-60576EACDA3E}"/>
              </a:ext>
            </a:extLst>
          </p:cNvPr>
          <p:cNvSpPr/>
          <p:nvPr/>
        </p:nvSpPr>
        <p:spPr>
          <a:xfrm rot="747090">
            <a:off x="1662075" y="379037"/>
            <a:ext cx="1988476" cy="154870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ҮІ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4268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www.metod-kopilka.ru/images/doc/63/63706/img7.jpg">
            <a:extLst>
              <a:ext uri="{FF2B5EF4-FFF2-40B4-BE49-F238E27FC236}">
                <a16:creationId xmlns:a16="http://schemas.microsoft.com/office/drawing/2014/main" id="{05D51078-1427-4B65-AB2C-4EC1E4B16D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9" t="20952" r="6122" b="36598"/>
          <a:stretch/>
        </p:blipFill>
        <p:spPr bwMode="auto">
          <a:xfrm>
            <a:off x="1035698" y="620571"/>
            <a:ext cx="8089641" cy="291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gifr.ru/data/gifs/b/5/0/b5013cfb87.gif">
            <a:extLst>
              <a:ext uri="{FF2B5EF4-FFF2-40B4-BE49-F238E27FC236}">
                <a16:creationId xmlns:a16="http://schemas.microsoft.com/office/drawing/2014/main" id="{B5E438FE-6B58-4147-B15B-47C59D74125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5545" y="4134726"/>
            <a:ext cx="5314950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8275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123</TotalTime>
  <Words>672</Words>
  <Application>Microsoft Office PowerPoint</Application>
  <PresentationFormat>Широкоэкранный</PresentationFormat>
  <Paragraphs>102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Times New Roman</vt:lpstr>
      <vt:lpstr>Trebuchet MS</vt:lpstr>
      <vt:lpstr>Wingdings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Kanzia Kabhan</dc:creator>
  <cp:lastModifiedBy>Kanzia Kabhan</cp:lastModifiedBy>
  <cp:revision>14</cp:revision>
  <dcterms:created xsi:type="dcterms:W3CDTF">2017-11-06T16:46:10Z</dcterms:created>
  <dcterms:modified xsi:type="dcterms:W3CDTF">2017-11-07T18:42:03Z</dcterms:modified>
</cp:coreProperties>
</file>